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>
      <p:cViewPr varScale="1">
        <p:scale>
          <a:sx n="70" d="100"/>
          <a:sy n="70" d="100"/>
        </p:scale>
        <p:origin x="12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2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6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8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1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1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8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2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1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0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DAD9-B30B-4B32-9373-2A562275481F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DD801-DCE2-469C-88BB-3DC523DF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5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KDpNTNm1Cc&amp;list=PLJrzB7Kge8cDbsrhiaOuvJKKjhNLL5vNp&amp;index=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sminer.com/news/local_news/fairbanks-borough-looks-to-step-up-air-pollution-monitoring/article_851f32c4-ca4e-11e5-9aca-cb611a38a5ff.html" TargetMode="External"/><Relationship Id="rId2" Type="http://schemas.openxmlformats.org/officeDocument/2006/relationships/hyperlink" Target="https://www.youtube.com/watch?v=gbiH8_8AJJ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calaska.com/wp-content/uploads/2012/02/STIP-info.pdf" TargetMode="External"/><Relationship Id="rId2" Type="http://schemas.openxmlformats.org/officeDocument/2006/relationships/hyperlink" Target="http://www.ctps.org/tip_a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6 Prequel,</a:t>
            </a:r>
            <a:br>
              <a:rPr lang="en-US" dirty="0" smtClean="0"/>
            </a:br>
            <a:r>
              <a:rPr lang="en-US" dirty="0" smtClean="0"/>
              <a:t>Clean Air 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6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little history,</a:t>
            </a:r>
          </a:p>
          <a:p>
            <a:r>
              <a:rPr lang="en-US" dirty="0" smtClean="0"/>
              <a:t>Donora, Pennsylvania 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www.youtube.com/watch?v=IKDpNTNm1Cc&amp;list=PLJrzB7Kge8cDbsrhiaOuvJKKjhNLL5vNp&amp;index=3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30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1970 Clean Air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247 Air Quality Control Regions (AQCR)</a:t>
            </a:r>
          </a:p>
          <a:p>
            <a:pPr lvl="1"/>
            <a:r>
              <a:rPr lang="en-US" dirty="0" smtClean="0"/>
              <a:t>“Air shed”</a:t>
            </a:r>
          </a:p>
          <a:p>
            <a:r>
              <a:rPr lang="en-US" dirty="0" smtClean="0"/>
              <a:t>Six Criteria Pollutants</a:t>
            </a:r>
          </a:p>
          <a:p>
            <a:pPr lvl="1"/>
            <a:r>
              <a:rPr lang="en-US" dirty="0" smtClean="0"/>
              <a:t>Regulated by area, “non-attainment areas” </a:t>
            </a:r>
          </a:p>
          <a:p>
            <a:r>
              <a:rPr lang="en-US" dirty="0" smtClean="0"/>
              <a:t>90 some Toxic Pollutants</a:t>
            </a:r>
          </a:p>
          <a:p>
            <a:pPr lvl="1"/>
            <a:r>
              <a:rPr lang="en-US" dirty="0" smtClean="0"/>
              <a:t>Regulated by industry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20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Sweet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https://www.youtube.com/watch?v=gbiH8_8AJJc</a:t>
            </a:r>
            <a:r>
              <a:rPr lang="en-US" dirty="0" smtClean="0"/>
              <a:t>  </a:t>
            </a:r>
          </a:p>
          <a:p>
            <a:r>
              <a:rPr lang="en-US" dirty="0" smtClean="0">
                <a:hlinkClick r:id="rId3"/>
              </a:rPr>
              <a:t>http://www.newsminer.com/news/local_news/fairbanks-borough-looks-to-step-up-air-pollution-monitoring/article_851f32c4-ca4e-11e5-9aca-cb611a38a5ff.html</a:t>
            </a:r>
            <a:r>
              <a:rPr lang="en-US" dirty="0" smtClean="0"/>
              <a:t>  </a:t>
            </a:r>
            <a:r>
              <a:rPr lang="en-US" sz="2600" dirty="0" smtClean="0"/>
              <a:t>[You probably need  a password to read the full article, from here, but there is a copy in the Copyrighted Materials folder in the Course Materials folder.] 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640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Implementation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Effect on Transportation Planning</a:t>
            </a:r>
          </a:p>
          <a:p>
            <a:r>
              <a:rPr lang="en-US" dirty="0" smtClean="0">
                <a:hlinkClick r:id="rId2"/>
              </a:rPr>
              <a:t>http://www.ctps.org/tip_aq</a:t>
            </a:r>
            <a:endParaRPr lang="en-US" dirty="0" smtClean="0"/>
          </a:p>
          <a:p>
            <a:r>
              <a:rPr lang="en-US" dirty="0" smtClean="0"/>
              <a:t>Alaska has a STIP, Statewide Transportation Improvement Program, that must now consider the SIP, statewide Implementation Plan, under the Clean Air Act. </a:t>
            </a:r>
          </a:p>
          <a:p>
            <a:r>
              <a:rPr lang="en-US" dirty="0" smtClean="0"/>
              <a:t>Read the first paragraph on page 1 and then from the bottom of page 4 to bottom of page 5:  </a:t>
            </a:r>
            <a:r>
              <a:rPr lang="en-US" dirty="0" smtClean="0">
                <a:hlinkClick r:id="rId3"/>
              </a:rPr>
              <a:t>http://ccalaska.com/wp-content/uploads/2012/02/STIP-info.pdf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4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769" y="1371600"/>
            <a:ext cx="4260031" cy="4365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31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153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Class 6 Prequel, Clean Air Act</vt:lpstr>
      <vt:lpstr>PowerPoint Presentation</vt:lpstr>
      <vt:lpstr>1970 Clean Air Act</vt:lpstr>
      <vt:lpstr>Home Sweet Home</vt:lpstr>
      <vt:lpstr>State Implementation Plans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6 Prequel, Clean Air Act</dc:title>
  <dc:creator>Bob</dc:creator>
  <cp:lastModifiedBy>Bob</cp:lastModifiedBy>
  <cp:revision>7</cp:revision>
  <dcterms:created xsi:type="dcterms:W3CDTF">2016-02-22T03:06:31Z</dcterms:created>
  <dcterms:modified xsi:type="dcterms:W3CDTF">2020-02-17T00:22:59Z</dcterms:modified>
</cp:coreProperties>
</file>